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7" r:id="rId10"/>
    <p:sldId id="268" r:id="rId11"/>
    <p:sldId id="269" r:id="rId12"/>
    <p:sldId id="264" r:id="rId13"/>
    <p:sldId id="265" r:id="rId14"/>
    <p:sldId id="266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8026-1574-4207-A076-A762F03E862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0E6C0-C529-49C5-903A-FD3B243A7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</a:t>
            </a:r>
            <a:r>
              <a:rPr lang="en-US" dirty="0" smtClean="0"/>
              <a:t>II</a:t>
            </a:r>
            <a:r>
              <a:rPr lang="ru-RU" dirty="0" smtClean="0"/>
              <a:t> части ЕГЭ по физике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 дна озера, имеющего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глубину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=20 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медленно поднимается пузырек воздуха. У дна озера пузырек имел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=1 мм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Определите объем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пузырька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расстоянии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=1 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от поверхности воды.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Давление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воздуха на уровне поверхности воды равно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нормальному атмосферному давлению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Силы поверхностного натяжения не учитывать, температуры воды и воздуха в пузырьке считать постоянными.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Дано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=20 м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 мм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 м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Па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Давление внутри пузырька воздуха на дне озера складывается из внешнего атмосферного и гидростатического давления столба воды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 закону Паскаля)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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gH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Аналогично и на глубине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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gh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Здесь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плотность воды,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ускорение свободного падения.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107257" y="3178967"/>
            <a:ext cx="192882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57224" y="3786190"/>
            <a:ext cx="121444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Считаем воздух идеальным газом, температура воздуха внутри пузырька постоянная, следовательно можем применить закон Бойля – Мариотта.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=p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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gH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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gh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, отсюда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Подставляем данные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Ответ: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2,7 мм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Рисунок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357298"/>
            <a:ext cx="2304288" cy="920496"/>
          </a:xfrm>
          <a:prstGeom prst="rect">
            <a:avLst/>
          </a:prstGeom>
        </p:spPr>
      </p:pic>
      <p:pic>
        <p:nvPicPr>
          <p:cNvPr id="9" name="Рисунок 8" descr="Рисунок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357562"/>
            <a:ext cx="3621024" cy="774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Маленький шарик массой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зарядом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=5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нКл,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подвешенный к потолку на легкой  шелковой нити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длиной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=0,8 м, находится в горизонтальном однородном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электростатическом поле с модулем напряженности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=6*10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В/м (см. рисунок). Шарик отпускают с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нулевой начальной скоростью из положения в котором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нить вертикальна. В момент, когда нить образует с вертикалью угол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=30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модуль скорости шарика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=0,9 м/с. Чему равна масса шарика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Сопротивлением воздуха пренебречь.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разделы физики необходимо здесь рассмотреть?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Механика: кинематика, динамика, механическая энергия (какой раздел применить?);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Электростатика: закон Кулона, энергия электрического поля (что применить?)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Шарик начнет совершать колебания около положения равновесия, где выполняется условие: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проекции силы тяжести и силы Кулона на касательную к траектории в положении равновесия должны быть равны). Движение шарика по окружности неравномерное, следовательно, исключаем из рассмотрения кинематику с динамикой и закон Кулона. Еще один аспект в пользу этого: Куда движется шарик в это время? Поднимается или опускается? Дан модуль скорости!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Применяем закон сохранения и превращения энергии.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70932" r="5117" b="32264"/>
          <a:stretch>
            <a:fillRect/>
          </a:stretch>
        </p:blipFill>
        <p:spPr bwMode="auto">
          <a:xfrm>
            <a:off x="6572264" y="214290"/>
            <a:ext cx="1857388" cy="164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Маленький шарик массой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зарядом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=5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нКл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подвешенный к потолку на легкой  шелковой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нити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длиной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=0,8 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находится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горизонтальном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однородном  электростатическом поле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модулем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напряженности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=6*10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В/м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(см. рисунок). Шарик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отпускают 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нулевой начальной скоростью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котором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нить вертикальна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момент, когда нить образует 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вертикалью угол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=30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модуль скорости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шарика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=0,9 м/с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Чему равна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масса шарика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Сопротивлением воздуха пренебречь.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=5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нКл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  5*10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-9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Кл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=0,8 м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6*10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В/м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 30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=0,9 м/с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подъеме шарика на высоту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(1-cos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сила тяжести совершает отрицательную работу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mgl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(1-cos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70932" r="5117" b="32264"/>
          <a:stretch>
            <a:fillRect/>
          </a:stretch>
        </p:blipFill>
        <p:spPr bwMode="auto">
          <a:xfrm>
            <a:off x="6572264" y="357166"/>
            <a:ext cx="1857388" cy="164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285852" y="4143380"/>
            <a:ext cx="21431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786" y="4929198"/>
            <a:ext cx="157163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Электрическое поле однородно, поэтому для определения работы поля можно воспользоваться формулой (она справедлива только для однородного поля)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i="1" baseline="-250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qEb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расстояние которое проходит шарик по горизонтали.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Суммарная работа этих полей приводит к увеличению кинетической энергии шарика,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800" baseline="-25000" dirty="0" err="1" smtClean="0"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всех потенциальных сил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/2-0=-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mgl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(1-cos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qEl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Отсюда находим массу шарика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≈8,1∙10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исунок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571744"/>
            <a:ext cx="6400800" cy="1231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Ядро покоящегося нейтрального атома, находясь в однородном магнитном поле с индукцией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испытывает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-распад. При этом рождаются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частица и тяжелый ион нового элемента. Масса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частицы равна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ее заряд равен 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масса тяжелого иона равна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Выделившаяся при распаде энергия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целиком переходит в кинетическую энергию продуктов реакции. Трек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частицы находится в плоскости, перпендикулярной направлению магнитного поля. Начальная часть трека напоминает дугу окружности. Найдите радиус этой окружности.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имеем здесь?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Понятно что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распад относится к ядерной физике, но нас здесь не заставляют находить ни период полураспада, ни дефект массы.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Речь идет об энергии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значит один из законов: закон сохранения энергии.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Была одна покоящаяся частица, стало две движущихся, логично применить закон сохранения импульса.</a:t>
            </a:r>
          </a:p>
          <a:p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частица имеет заряд и все действие происходит в перпендикулярном магнитном поле. На движущуюся в магнитном поле заряженную частицу может действовать сила Лоренца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F=q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заряд частицы,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ее скорость,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индукция магнитного поля,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угол между вектором скорости и вектором индукции. В нашем случае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Движение по окружности, следовательно, с центростремительным ускорением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υ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используем второй закон Ньютона.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Ядро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покоящегося нейтрального атома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находясь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однородном магнитном поле с индукцией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испытывает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-распад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При этом рождаются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частица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тяжелый ион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нового элемента.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Масса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частицы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заряд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равен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масса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тяжелого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иона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Выделившаяся при распаде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энергия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целиком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переходит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кинетическую энергию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продуктов реакции.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Трек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частицы находится в плоскости,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перпендикулярной направлению магнитного поля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Начальная часть трека напоминает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дугу окружности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Найдите радиус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этой окружности.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Дано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r-?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Запишем законы сохранения энергии и импульса для частицы и иона. За положительное направление координатной оси выберем направление движения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частицы сразу же после распада.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35753" y="3536157"/>
            <a:ext cx="178595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7224" y="4214818"/>
            <a:ext cx="57150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5715016"/>
            <a:ext cx="3889248" cy="798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скорость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частицы,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скорость иона сразу после распада (эти вновь вводимые величины нужно объяснять, иначе  -1 балл).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закону Ньютона модуль силы Лоренца равен массе частицы на ускорение.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Решаем систему трех уравнений, получаем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Получаем отсюда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21200" y="3333750"/>
          <a:ext cx="101600" cy="190500"/>
        </p:xfrm>
        <a:graphic>
          <a:graphicData uri="http://schemas.openxmlformats.org/presentationml/2006/ole">
            <p:oleObj spid="_x0000_s2052" name="Формула" r:id="rId3" imgW="101520" imgH="190440" progId="Equation.3">
              <p:embed/>
            </p:oleObj>
          </a:graphicData>
        </a:graphic>
      </p:graphicFrame>
      <p:pic>
        <p:nvPicPr>
          <p:cNvPr id="9" name="Рисунок 8" descr="Рисунок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1564950"/>
            <a:ext cx="1615440" cy="792480"/>
          </a:xfrm>
          <a:prstGeom prst="rect">
            <a:avLst/>
          </a:prstGeom>
        </p:spPr>
      </p:pic>
      <p:pic>
        <p:nvPicPr>
          <p:cNvPr id="10" name="Рисунок 9" descr="Рисунок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70" y="2285992"/>
            <a:ext cx="2243328" cy="725424"/>
          </a:xfrm>
          <a:prstGeom prst="rect">
            <a:avLst/>
          </a:prstGeom>
        </p:spPr>
      </p:pic>
      <p:pic>
        <p:nvPicPr>
          <p:cNvPr id="11" name="Рисунок 10" descr="Рисунок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488" y="2928934"/>
            <a:ext cx="2066544" cy="792480"/>
          </a:xfrm>
          <a:prstGeom prst="rect">
            <a:avLst/>
          </a:prstGeom>
        </p:spPr>
      </p:pic>
      <p:pic>
        <p:nvPicPr>
          <p:cNvPr id="12" name="Рисунок 11" descr="Рисунок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14480" y="3929066"/>
            <a:ext cx="2066544" cy="79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5472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63663"/>
            <a:ext cx="8135938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правильного ответа на поставленный вопрос потребуется знание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закона Ома для замкнутой цепи, явления электромагнитной индукции, правило Ленца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Начинаем рассуждать: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перемещении движка реостата резко вверх, его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сопротивление уменьшается до нуля, в соответствии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законом Ома для замкнутой цепи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ЭДС), сила тока в катушке при этом резко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возрастет, увеличится и индукция магнитного поля,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создаваемая катушкой.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Следовательно, магнитный поток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Ф=В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создаваемый катушкой, пронизывающий медное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кольцо так же увеличится.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соответствии с правилом  Ленца, в медном кольце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возникнет  такой индукционный ток, и соответственно,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магнитное поле этого тока, препятствующее увеличению внешнего магнитного потока.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Индукция магнитного поля кольца будет направлена противоположно магнитному полю катушки, поэтому кольцо будет отталкиваться от катушки и отклонится влево.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70634" b="-647"/>
          <a:stretch>
            <a:fillRect/>
          </a:stretch>
        </p:blipFill>
        <p:spPr bwMode="auto">
          <a:xfrm>
            <a:off x="6397666" y="1363663"/>
            <a:ext cx="2389176" cy="370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341050"/>
            <a:ext cx="664464" cy="445008"/>
          </a:xfrm>
          <a:prstGeom prst="rect">
            <a:avLst/>
          </a:prstGeo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9000" contrast="100000"/>
          </a:blip>
          <a:srcRect/>
          <a:stretch>
            <a:fillRect/>
          </a:stretch>
        </p:blipFill>
        <p:spPr bwMode="auto">
          <a:xfrm>
            <a:off x="3714743" y="4143380"/>
            <a:ext cx="1119963" cy="64294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Замечания, которые не нужно озвучивать (могут встретиться в других вариациях этой задачи)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Результат не зависит от полярности подключения источника тока.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Нет необходимости искать, где у магнитного поля катушки северный полюс и где южный (для этого используют правило буравчика, но по этому рисунку сложно определить, т.к. не совсем понятно которые провода у катушки ближе к нам и которые дальше).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Если ток в катушке будет убывать, тогда кольцо будет притягиваться.</a:t>
            </a:r>
          </a:p>
          <a:p>
            <a:r>
              <a:rPr lang="ru-RU" sz="1800" dirty="0" smtClean="0"/>
              <a:t>Согласно правилу Ленца </a:t>
            </a:r>
            <a:r>
              <a:rPr lang="ru-RU" sz="1800" b="1" i="1" dirty="0" smtClean="0"/>
              <a:t>возникающий в замкнутом контуре индукционный ток своим магнитным полем противодействует тому изменению магнитного потока, которым он вызван. Более кратко это правило можно сформулировать следующим образом: индукционный ток направлен так, чтобы препятствовать причине, его вызывающей.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Дано	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l=10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см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=0,9 г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h=4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=0,75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</a:t>
            </a:r>
            <a:endParaRPr lang="en-US" sz="1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-?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170" y="142852"/>
            <a:ext cx="8112502" cy="2071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107257" y="3321843"/>
            <a:ext cx="20717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2910" y="4143380"/>
            <a:ext cx="150019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гладкий высокий стакан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радиусом 4 см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поставили однородную тонкую палочку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длиной 10 см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массой 0,9 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после чего в стакан налили до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высоты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h=4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жидкость,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плотность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которой составляет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0,75 плотности материала палочки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Найдите силу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 которой верхний конец палочки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давит на стенку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стакана.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Сделайте рисунок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указанием сил, действующих на палочку.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Дано		СИ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	0,04 м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l=10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см	0,10 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=0,9 г	0,0009 кг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h=4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	0,04 м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=0,75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</a:t>
            </a:r>
            <a:endParaRPr lang="ru-RU" sz="1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-?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Законы необходимые для решения: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 Ньютона, Закон Архимеда, Правило моментов,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 Ньютона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000100" y="2928934"/>
            <a:ext cx="21431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5786" y="3786190"/>
            <a:ext cx="128588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 l="71885" t="4714" r="-640" b="65433"/>
          <a:stretch>
            <a:fillRect/>
          </a:stretch>
        </p:blipFill>
        <p:spPr bwMode="auto">
          <a:xfrm>
            <a:off x="4214810" y="1807357"/>
            <a:ext cx="1857388" cy="17645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2616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Вначале найдем  высоту конца палочки относительно дна стакана, используя теорему Пифагора: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длина палочки,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радиус стакана.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Сила Архимеда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п.п.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объем погруженной части палочки,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объем всей палочки,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плотность палочки,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ж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плотность жидкости.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 к. палочка находится в покое, то сумма сил приложенных к ней равна нулю, но применение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закона Ньютона приведет к появлению в формулах неизвестных сил реакции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Используем правило моментов. Если его записать относительно оси проходящей через нижний конец палочки перпендикулярно плоскости рисунка, то упомянутые силы в формулах исчезают, т.к. плечи этих сил оказываются равными нулю.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здесь  </a:t>
            </a:r>
            <a:r>
              <a:rPr lang="en-US" sz="1800" b="1" dirty="0" smtClean="0"/>
              <a:t>ρ=m/v</a:t>
            </a:r>
            <a:endParaRPr lang="ru-RU" sz="1800" b="1" dirty="0" smtClean="0"/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71885" t="4714" r="-640" b="65433"/>
          <a:stretch>
            <a:fillRect/>
          </a:stretch>
        </p:blipFill>
        <p:spPr bwMode="auto">
          <a:xfrm>
            <a:off x="6643702" y="785794"/>
            <a:ext cx="1857388" cy="17645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Рисунок 8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912290"/>
            <a:ext cx="3864864" cy="445008"/>
          </a:xfrm>
          <a:prstGeom prst="rect">
            <a:avLst/>
          </a:prstGeom>
        </p:spPr>
      </p:pic>
      <p:pic>
        <p:nvPicPr>
          <p:cNvPr id="12" name="Рисунок 11" descr="Рисунок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1928802"/>
            <a:ext cx="4724400" cy="676656"/>
          </a:xfrm>
          <a:prstGeom prst="rect">
            <a:avLst/>
          </a:prstGeom>
        </p:spPr>
      </p:pic>
      <p:pic>
        <p:nvPicPr>
          <p:cNvPr id="13" name="Рисунок 12" descr="Рисунок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100" y="5000636"/>
            <a:ext cx="3608832" cy="725424"/>
          </a:xfrm>
          <a:prstGeom prst="rect">
            <a:avLst/>
          </a:prstGeom>
        </p:spPr>
      </p:pic>
      <p:pic>
        <p:nvPicPr>
          <p:cNvPr id="14" name="Рисунок 13" descr="Рисунок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86050" y="5786454"/>
            <a:ext cx="1115568" cy="585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Отсюда находим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Мы нашли силу реакции правой стенки стакана действующую на палочку. Нам же необходимо найти «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Найдите силу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 которой верхний конец палочки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давит на стенку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стакана». По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закону Ньютона эти силы равны по модулю и противоположны по направлению, поэтому сила с которой верхний конец палочки давит на стенку стакана:</a:t>
            </a:r>
          </a:p>
          <a:p>
            <a:r>
              <a:rPr lang="en-US" sz="2400" dirty="0" smtClean="0"/>
              <a:t>ρ=m/v</a:t>
            </a:r>
            <a:endParaRPr lang="ru-RU" sz="2400" dirty="0" smtClean="0"/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F=N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∙10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 Н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∙10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 Н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9" name="Рисунок 8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642918"/>
            <a:ext cx="6711696" cy="944880"/>
          </a:xfrm>
          <a:prstGeom prst="rect">
            <a:avLst/>
          </a:prstGeom>
        </p:spPr>
      </p:pic>
      <p:pic>
        <p:nvPicPr>
          <p:cNvPr id="10" name="Рисунок 9" descr="Рисунок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557140"/>
            <a:ext cx="4858512" cy="871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8335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 дна озера, имеющего глубину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=20 м, медленно поднимается пузырек воздуха. У дна озера пузырек имел объем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 мм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Определите объем пузырька на расстоянии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 м от поверхности воды. Давление воздуха на уровне поверхности воды равно нормальному атмосферному давлению. Силы поверхностного натяжения не учитывать, температуры воды и воздуха в пузырьке считать постоянными.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решения задачи необходимо знать закон Паскаля, принцип сложения давлений, законы идеального газа, в частности закон Бойля – Мариотта.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Паскаля: столб  жидкости высотой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оказывает давление (независимо от направления)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gH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Закон Бойля – Мариотта: для постоянной массы газа и при постоянной температуре произведение давления газа на его объем есть величина постоянная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=const.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Замечание: объем в систему СИ переводить совсем в данной задаче не обязательно, т.к. из закона Бойля – Мариотта уже видно, что если подставить первоначальный объем в миллиметрах кубических, то и получаться кубические миллиметры, размерность давления сократится.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1271</Words>
  <Application>Microsoft Office PowerPoint</Application>
  <PresentationFormat>Экран (4:3)</PresentationFormat>
  <Paragraphs>150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Решение задач II части ЕГЭ по физике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II части ЕГЭ по физике</dc:title>
  <dc:creator>USER</dc:creator>
  <cp:lastModifiedBy>Надежда</cp:lastModifiedBy>
  <cp:revision>102</cp:revision>
  <dcterms:created xsi:type="dcterms:W3CDTF">2020-04-12T07:29:03Z</dcterms:created>
  <dcterms:modified xsi:type="dcterms:W3CDTF">2020-04-29T05:57:11Z</dcterms:modified>
</cp:coreProperties>
</file>